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696D2-D002-4B35-BCDE-5389EBE2052D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FA851-743F-49F0-BAD5-274217F7BF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09600" y="152400"/>
            <a:ext cx="7772400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Overview of New E-Travel Features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1066800"/>
            <a:ext cx="80010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E-Travel Form</a:t>
            </a: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When “Is Traveler an Employee?” is ‘Yes‘,  system offers </a:t>
            </a:r>
            <a:r>
              <a:rPr lang="en-US" sz="1400" dirty="0"/>
              <a:t>prompt to find Employee’s </a:t>
            </a:r>
            <a:r>
              <a:rPr lang="en-US" sz="1400" dirty="0" smtClean="0"/>
              <a:t>Name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</a:t>
            </a:r>
            <a:r>
              <a:rPr lang="en-US" sz="1400" dirty="0" smtClean="0"/>
              <a:t>raveling employee </a:t>
            </a:r>
            <a:r>
              <a:rPr lang="en-US" sz="1400" dirty="0"/>
              <a:t>is automatically </a:t>
            </a:r>
            <a:r>
              <a:rPr lang="en-US" sz="1400" dirty="0" smtClean="0"/>
              <a:t>emailed when selected from prompt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Primary </a:t>
            </a:r>
            <a:r>
              <a:rPr lang="en-US" sz="1400" dirty="0"/>
              <a:t>Approvers </a:t>
            </a:r>
            <a:r>
              <a:rPr lang="en-US" sz="1400" dirty="0" smtClean="0"/>
              <a:t>prompt offers a </a:t>
            </a:r>
            <a:r>
              <a:rPr lang="en-US" sz="1400" dirty="0"/>
              <a:t>list of available </a:t>
            </a:r>
            <a:r>
              <a:rPr lang="en-US" sz="1400" dirty="0" smtClean="0"/>
              <a:t>Departmental Approvers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Email </a:t>
            </a:r>
            <a:r>
              <a:rPr lang="en-US" sz="1400" dirty="0"/>
              <a:t>sent to Primary Approver immediately after the submission of </a:t>
            </a:r>
            <a:r>
              <a:rPr lang="en-US" sz="1400" dirty="0" smtClean="0"/>
              <a:t>form</a:t>
            </a:r>
          </a:p>
          <a:p>
            <a:pPr marL="742950" lvl="1" indent="-285750">
              <a:buFontTx/>
              <a:buChar char="-"/>
            </a:pPr>
            <a:endParaRPr lang="en-US" sz="1400" dirty="0"/>
          </a:p>
          <a:p>
            <a:r>
              <a:rPr lang="en-US" sz="1400" b="1" u="sng" dirty="0"/>
              <a:t>E-Travel Approver</a:t>
            </a: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Automatic </a:t>
            </a:r>
            <a:r>
              <a:rPr lang="en-US" sz="1400" dirty="0"/>
              <a:t>email </a:t>
            </a:r>
            <a:r>
              <a:rPr lang="en-US" sz="1400" dirty="0" smtClean="0"/>
              <a:t>alerts E-Travel Approver, which minimizes fare increases caused by delayed approval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Convenient email with link to access menu to </a:t>
            </a:r>
            <a:r>
              <a:rPr lang="en-US" sz="1400" dirty="0"/>
              <a:t>Approve </a:t>
            </a:r>
            <a:r>
              <a:rPr lang="en-US" sz="1400" dirty="0" smtClean="0"/>
              <a:t>E-Travel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Multiple </a:t>
            </a:r>
            <a:r>
              <a:rPr lang="en-US" sz="1400" dirty="0"/>
              <a:t>E-Travel Approvers available </a:t>
            </a:r>
            <a:r>
              <a:rPr lang="en-US" sz="1200" dirty="0" smtClean="0"/>
              <a:t>(based </a:t>
            </a:r>
            <a:r>
              <a:rPr lang="en-US" sz="1200" dirty="0"/>
              <a:t>on the Signature Authorization Form page 2 </a:t>
            </a:r>
            <a:r>
              <a:rPr lang="en-US" sz="1200" dirty="0" smtClean="0"/>
              <a:t>on file)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Easy Drop down menu to Approve or Deny E-Travel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Approval </a:t>
            </a:r>
            <a:r>
              <a:rPr lang="en-US" sz="1400" dirty="0"/>
              <a:t>(or Deny) </a:t>
            </a:r>
            <a:r>
              <a:rPr lang="en-US" sz="1400" dirty="0" smtClean="0"/>
              <a:t>Comments </a:t>
            </a:r>
            <a:r>
              <a:rPr lang="en-US" sz="1400" dirty="0"/>
              <a:t>are emailed to </a:t>
            </a:r>
            <a:r>
              <a:rPr lang="en-US" sz="1400" dirty="0" smtClean="0"/>
              <a:t>Traveler and person </a:t>
            </a:r>
            <a:r>
              <a:rPr lang="en-US" sz="1400" dirty="0"/>
              <a:t>submitting </a:t>
            </a:r>
            <a:r>
              <a:rPr lang="en-US" sz="1400" dirty="0" smtClean="0"/>
              <a:t>E-Travel (Deny required)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Secondary E-Travel Approval now enforced for foreign travel and past travel 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Email </a:t>
            </a:r>
            <a:r>
              <a:rPr lang="en-US" sz="1400" dirty="0"/>
              <a:t>reminder sent to </a:t>
            </a:r>
            <a:r>
              <a:rPr lang="en-US" sz="1400" dirty="0" smtClean="0"/>
              <a:t>E-Travel </a:t>
            </a:r>
            <a:r>
              <a:rPr lang="en-US" sz="1400" dirty="0"/>
              <a:t>Approvers after 48 hours of unapproved E-Travel</a:t>
            </a:r>
            <a:r>
              <a:rPr lang="en-US" sz="1400" u="sng" dirty="0"/>
              <a:t/>
            </a:r>
            <a:br>
              <a:rPr lang="en-US" sz="1400" u="sng" dirty="0"/>
            </a:br>
            <a:endParaRPr lang="en-US" sz="1400" u="sng" dirty="0" smtClean="0"/>
          </a:p>
          <a:p>
            <a:r>
              <a:rPr lang="en-US" sz="1400" b="1" u="sng" dirty="0"/>
              <a:t>E-Travel </a:t>
            </a:r>
            <a:r>
              <a:rPr lang="en-US" sz="1400" b="1" u="sng" dirty="0" smtClean="0"/>
              <a:t>help:</a:t>
            </a: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Updated </a:t>
            </a:r>
            <a:r>
              <a:rPr lang="en-US" sz="1400" dirty="0"/>
              <a:t>information in the “Additional Instructions for E-Travel” at the top of the E-Travel </a:t>
            </a:r>
            <a:r>
              <a:rPr lang="en-US" sz="1400" dirty="0" smtClean="0"/>
              <a:t>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Videos</a:t>
            </a:r>
            <a:r>
              <a:rPr lang="en-US" sz="1400" dirty="0"/>
              <a:t>, Printable Instructions, </a:t>
            </a:r>
            <a:r>
              <a:rPr lang="en-US" sz="1400" dirty="0" smtClean="0"/>
              <a:t>FAQs, TAP Website </a:t>
            </a:r>
            <a:r>
              <a:rPr lang="en-US" sz="1400" dirty="0"/>
              <a:t>detailing these new features are </a:t>
            </a:r>
            <a:r>
              <a:rPr lang="en-US" sz="1400" dirty="0" smtClean="0"/>
              <a:t>available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For </a:t>
            </a:r>
            <a:r>
              <a:rPr lang="en-US" sz="1400" dirty="0"/>
              <a:t>individualized training or an E-Travel walk through, contact Peggy Ingle, Travel Coordinator, </a:t>
            </a:r>
            <a:r>
              <a:rPr lang="en-US" sz="1400" dirty="0" smtClean="0"/>
              <a:t>5-2316</a:t>
            </a:r>
            <a:endParaRPr lang="en-US" sz="1400" dirty="0"/>
          </a:p>
          <a:p>
            <a:r>
              <a:rPr lang="en-US" sz="1400" dirty="0"/>
              <a:t> 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sz="1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148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Rebecca Struckmeier</dc:creator>
  <cp:lastModifiedBy>Rebecca Struckmeier</cp:lastModifiedBy>
  <cp:revision>81</cp:revision>
  <dcterms:created xsi:type="dcterms:W3CDTF">2012-02-29T16:30:58Z</dcterms:created>
  <dcterms:modified xsi:type="dcterms:W3CDTF">2017-10-31T17:52:42Z</dcterms:modified>
</cp:coreProperties>
</file>